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FAR GROUP™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STICKR™ Purpose-Driven Literacy System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Classroom-ready</a:t>
            </a:r>
          </a:p>
          <a:p>
            <a:r>
              <a:t>Scalable</a:t>
            </a:r>
          </a:p>
          <a:p>
            <a:r>
              <a:t>PD-aligned</a:t>
            </a:r>
          </a:p>
          <a:p>
            <a:r>
              <a:t>Cross-curricular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Call to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Partner with The FAR Group™ to implement STICKR™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Students complete tasks but struggle to construct and defend meaning.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STICKR™: A structured system integrating Reading, Writing, and Speaking.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Structure • Teach • Ignite • Coach • Knowledge • Reinforce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Instructional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Read → Analyze</a:t>
            </a:r>
          </a:p>
          <a:p>
            <a:r>
              <a:t>Write → Construct</a:t>
            </a:r>
          </a:p>
          <a:p>
            <a:r>
              <a:t>Speak → Defend</a:t>
            </a:r>
          </a:p>
          <a:p>
            <a:r>
              <a:t>Synthesize → Demonstrate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Mini-Unit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5-Day System:</a:t>
            </a:r>
          </a:p>
          <a:p>
            <a:r>
              <a:t>Day 1–2 Reading</a:t>
            </a:r>
          </a:p>
          <a:p>
            <a:r>
              <a:t>Day 3 Writing</a:t>
            </a:r>
          </a:p>
          <a:p>
            <a:r>
              <a:t>Day 4 Speaking</a:t>
            </a:r>
          </a:p>
          <a:p>
            <a:r>
              <a:t>Day 5 Synthesis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Student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Independent thinkers</a:t>
            </a:r>
          </a:p>
          <a:p>
            <a:r>
              <a:t>Clear writers</a:t>
            </a:r>
          </a:p>
          <a:p>
            <a:r>
              <a:t>Confident speakers</a:t>
            </a:r>
          </a:p>
          <a:p>
            <a:r>
              <a:t>Evidence-based reasoning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Teacher Impact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Clear structure</a:t>
            </a:r>
          </a:p>
          <a:p>
            <a:r>
              <a:t>Stronger instruction</a:t>
            </a:r>
          </a:p>
          <a:p>
            <a:r>
              <a:t>Reduced low-level tasks</a:t>
            </a:r>
          </a:p>
          <a:p>
            <a:r>
              <a:t>Higher engagement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Reading, Writing, Speaking rubrics aligned to reasoning and evidence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